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7" r:id="rId11"/>
    <p:sldId id="265" r:id="rId12"/>
    <p:sldId id="266" r:id="rId13"/>
    <p:sldId id="269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90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2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5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3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1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9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5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E98E-C063-4AEA-B577-72FD35B7EE53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022DA-7468-4C5E-BE8A-223F63F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2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aux toilettes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57600"/>
            <a:ext cx="2134865" cy="281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42" y="3657600"/>
            <a:ext cx="28575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18271"/>
            <a:ext cx="3034788" cy="267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459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703" y="1828799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avoir ____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" t="2495" r="3807" b="3549"/>
          <a:stretch/>
        </p:blipFill>
        <p:spPr bwMode="auto">
          <a:xfrm rot="21156837">
            <a:off x="5334023" y="2986619"/>
            <a:ext cx="2831100" cy="355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19697" r="50000" b="7889"/>
          <a:stretch/>
        </p:blipFill>
        <p:spPr bwMode="auto">
          <a:xfrm rot="959990">
            <a:off x="914400" y="3020918"/>
            <a:ext cx="2772698" cy="348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389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703" y="1828799"/>
            <a:ext cx="7696200" cy="584775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Est-ce que je peux emprunter ____ ?</a:t>
            </a:r>
            <a:endParaRPr lang="fr-FR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86200"/>
            <a:ext cx="2209800" cy="2324100"/>
          </a:xfrm>
          <a:prstGeom prst="rect">
            <a:avLst/>
          </a:prstGeom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3000" r="100000">
                        <a14:foregroundMark x1="81000" y1="13000" x2="81000" y2="13000"/>
                        <a14:foregroundMark x1="84000" y1="15000" x2="84000" y2="15000"/>
                        <a14:foregroundMark x1="87000" y1="10000" x2="87000" y2="10000"/>
                        <a14:foregroundMark x1="82333" y1="9333" x2="82333" y2="9333"/>
                        <a14:foregroundMark x1="84667" y1="12000" x2="84667" y2="12000"/>
                        <a14:foregroundMark x1="85667" y1="12000" x2="85667" y2="12000"/>
                        <a14:foregroundMark x1="85667" y1="12000" x2="85667" y2="12000"/>
                        <a14:foregroundMark x1="85667" y1="12000" x2="85667" y2="12000"/>
                        <a14:foregroundMark x1="10333" y1="85333" x2="10333" y2="85333"/>
                        <a14:foregroundMark x1="4667" y1="94000" x2="4667" y2="94000"/>
                        <a14:foregroundMark x1="9333" y1="91000" x2="9333" y2="91000"/>
                        <a14:foregroundMark x1="10667" y1="88333" x2="10667" y2="88333"/>
                        <a14:foregroundMark x1="8667" y1="87333" x2="8667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24200"/>
            <a:ext cx="2675603" cy="267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www.oppictures.com/singleimages/400/SWI74027_1_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007107"/>
            <a:ext cx="3242801" cy="324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s.paraorkut.com/img/pics/images/s/stapler-13968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65" y="4278639"/>
            <a:ext cx="1856273" cy="190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6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7400" y="1905000"/>
            <a:ext cx="34290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J’ai fini.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743200"/>
            <a:ext cx="44196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6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7400" y="1905000"/>
            <a:ext cx="44958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n’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ai </a:t>
            </a:r>
            <a:r>
              <a:rPr lang="fr-FR" sz="4000" dirty="0" smtClean="0">
                <a:solidFill>
                  <a:srgbClr val="FF0000"/>
                </a:solidFill>
                <a:latin typeface="Kristen ITC" pitchFamily="66" charset="0"/>
              </a:rPr>
              <a:t>pas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fini.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743200"/>
            <a:ext cx="4419600" cy="3209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23500" y1="30000" x2="70000" y2="76500"/>
                        <a14:backgroundMark x1="30500" y1="23000" x2="77500" y2="70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519362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4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7400" y="1905000"/>
            <a:ext cx="59436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J’ai perdu mon papier.</a:t>
            </a:r>
          </a:p>
        </p:txBody>
      </p:sp>
      <p:pic>
        <p:nvPicPr>
          <p:cNvPr id="1026" name="Picture 2" descr="http://www.coollockerideas.com/wp-content/uploads/2010/08/Messy-Lock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5" b="12038"/>
          <a:stretch/>
        </p:blipFill>
        <p:spPr bwMode="auto">
          <a:xfrm>
            <a:off x="381000" y="2895600"/>
            <a:ext cx="3505200" cy="382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 rot="20398733">
            <a:off x="1342616" y="3825957"/>
            <a:ext cx="1146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???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3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200" y="1923976"/>
            <a:ext cx="59436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Jétais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 absent(e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).</a:t>
            </a:r>
          </a:p>
        </p:txBody>
      </p:sp>
      <p:sp>
        <p:nvSpPr>
          <p:cNvPr id="2" name="AutoShape 2" descr="data:image/jpeg;base64,/9j/4AAQSkZJRgABAQAAAQABAAD/2wCEAAkGBhQSEBQUExQWFBUVFxcYFxUYFxwcFxccGBccHBUYFxQXHSYeHBwkHBwXHy8gJCcpLCwsFx8xNTAqNSYrLCkBCQoKDgwOGg8PGiwkHyUtLS4sLCwqLCksMC4sLywsLCwsLCwsLCwsKSksLCksKiwsLCwsLCwsKSksLCwsLCwsLP/AABEIANEA8gMBIgACEQEDEQH/xAAcAAABBQEBAQAAAAAAAAAAAAAAAQIEBQYDBwj/xABKEAABBAADBAYFBgsIAAcAAAABAAIDEQQSIQUGMUETIlFhcZEUMoGhsQcjQlKC0RVicnOSorLBwuHwFiQlMzRDU5NUY2Sz0uLx/8QAGwEAAgMBAQEAAAAAAAAAAAAAAAECAwQFBgf/xAA2EQABBAAEBAQEBAUFAAAAAAABAAIDEQQSITEFE0FRMmFxkSJCgaEUscHwFSM04fEGJDNS0f/aAAwDAQACEQMRAD8A9KpKAikBRViEBOQEkIQhLaEJAlpCVJNCSkoSpoSISoSQkSpUlIRSQpaRSVCEUkpKQlKSSaEJ1IpCE0BKlpFIQkSJ1IpNCRASkIIQhJSKS0ikJJEJaSFNNJaElISSTKS0hKFJNCEqZLIGgk6AKDnBoJcdEwnBNdIBzCqJ9r2dNAuAx683iOOhpIibfmVpbhyd1eekjv8AJJ6SOwqm9NTJtpBjS5xAaASSeQAslc48bxTjTQPZWfh29Veek93vQcR3e9Y7Db7Yd7w1kzS46Aa69wsUkx++0ELyx76cADWVx4ixqBSl+N4kXZaN+iXLjAtbIYjuCd057Asbht9IXxvka4lsfrHKRXsI19ijx/KLhiQOkIvmWuA9ppAxXEzdA6b6JFsXdbrpj3IMp7llNqb2x4cNMjiM11QJ4anguOzt+IZ35I3kuomspHCr1IrmoDF8RczPrXek8kYNLZCbu+P3J+fuWIZ8omGv/NA8Wu+5XOC3ibIwPY/M031hw0NHipv4jj4wC8EeoSEbDsr8SdyUPWcwu90Mj8jJmOcOQcCdONdvsUt+32A5S9t9hIvyR/F8Y005v2RyWlW5lCXOFXRbUDuFFdfTRzUm8fmaac0JGAKbaWlB9JanNxA5GvatLP8AULPmZ91AwHopqCown708YjwW5nHMK7ckeoUDC5daRS5ibuTxKO1b4sdh5fC8KBYR0SpKTqQtiimlIU4ppQkkopEuZCE0iWkUilJCFVbxyEQjvcPgfuVtSp96P8pv5Y/ZcsHEP6dyti8YWda9d2FRmBSY14R66q7Aqq3plrBz/m3jzaR+9WoCod93f3KbwA83tCswQBxDB5hVSaNKwUmFibHhjGfnnOZmp1n2izRzZVN2liYRj5TOLaGtAFE65Wnl3Wr7d7c6JgjlNuflDtToCRxACqJHYf0/EekZcoyhuYWLDW3wBXq2Ylkr3huZ2UHbfUjb0XOLC0AmhZUzETQHZ87sO3K06HSrNt5eBCosRNhvRGhoHTU26Bu9M1mqOl+a0O13QHAS+j5cuZoOUULzsvSh3KoxmzPRm4XENbYpmccQSW3z4WMw8aSwpaBrYOY0CddBsUSDXpt+6UneLqswQl4NrP4ARh2nmrrYJwjnF0DRmaNTlcCAT3+HuUPeSJss+Dbxa9x8HAlnxC0WD2BFA1xjYGkgXV61dcfErDPMwQsa4kON7bb9Va1pzk6LAbCdhCHekesXGvW4UK9XvtX+38SyLAMZhzTJTTaJ1Drc7U668PtKs3Zw2EdGenyh+Y1mcQaptcD22rLeyBjcLA6KjHHI2suorrDjfaK8Stcxa7EtHxb9fDtpSqYKYTp+qTE7juYInYd3zrHAkl1DT6XdRHAcijfnYDcr8SS7N1Bl0y8Q3svgVe43euOIRFo6TpHCg0i8p5+dCu89i4/KB/o3flM9zgsEOJxXPj5nUkX1IvUK1zGBppLuXu6MOOlDiTLGy21VWA40eeq5/KBtp8UTGxuc1z38WkggNFu1Hfl960ez21CzuY0fqhee717UZ6fT7LY43MofWe02ePY4eQVWBDsVjTI/Wr+2gUpCI46GivsbtHFSYLDyYd1OLWueTWvUp3rWPW1VbsbeTHvjdJlEjMjiw5W6uBoCmkHjfLkpW7GKvZhv/bErfK3D3OCstzoAMBD+S4+b3FXSOZBG9ro2mn1qOhsqItxBs7Ku2Lv7iHzNjkhAGbK5wzDJx4g2PYSFN2P8pTZpWRGNzXPdQNtI14XwNexQtgCmY1//AKiX9UD71VbnbbaRHAYus1riJL7Mz7oj2aFXSYPDyB5bFtQ0NdLtQD3CrK9Dwe9cUjWuDvXe6Ntg6ubdj9UnsU7AbdjlbmY9r28LaQR4ac+5eR7uYw1E0/Qknl88KaPnanYFvo+ExAaT85hcO/jwdJnaarxWebg8bLDSQbFe9KbZ73C9jwOJzWOxSisvufjS+bEgmww0O7rOH8K1JXoMA1zIA15sql5BdomlNTyE2ltUEloQhFIShLSUICZQkpUm9R+bYPxv4T96vaVJvNHYj8XfwrncS/p3K2HxhZxgUmMJ8WEXVsC8K9dO0xoUbaey2TxmOQEtdV0SDoQRqNeICsGxdxTxCew+Sra8sdmaaKR10UWHDBrQ0cAKHgFTYvczDySOkcy3ONk5na8uAK0fRHsSFvh5hTjnljJLHEE+aiWA7qli3VgETosnUcbLbdqdNbu+TefJS8TsON8XROaCygK1+jw1GulDnyU+65jzCOkHaPMIOImJvMe+/XujIOyq27swgxHKbh/y+serw79eA42rN2HsUl6Uf0QndIoPlldRcSaQGgLKO+TnD8s4+2f3q0i3bjGH6CiWURqbOri7j22bvwVvnRnVz8diX1mcTWqiImjYLK7J3BjhmEmZz8ptoNUDyJoakK13h2D6TD0Ydk1Bur4cqsK2D0okUX42d0glc6yNkCFoFALmIabXcszgN0qdO+cMkdI8uGlgDWh1hodfcFrM4TS4KEWKkiDg077odGDSxmA2BLDDjIw0U9zzEARqHNIA7tAwaq82FgjHhIWOFOawAjsPE+8lW+iFfNj3zCnDrf2pJsQbssPgInR7OxDnNLS4zvpwIOooaHwUPYO8LDB0IY4OjgcS7TL1GanQ2Ne5egujBFKM7Z0Zu2t1FGwNQeIOnA9i2s4lGQ7mN3N7/u1UYT0K8yiwZicTXDAZ/a6IM/rxUraeKDmO6Prty4eIEcD0UUjnnT6pe3yW7xWxIn3mYOszozWhyXeXTgLpRY914mx5WW0BkjRresuXM43qTTQOPCwukzisT6c67VJgcNlY/J23/Vu7Zvd1yPitiqHc/ZvRMk1vM5vub/NXxXfw7g+MOGxVJFGk0ppCemkK9JNpCX2oQhPASopKpISLlicIJG0fEHsK7pQ1VvY17S1w0TBrVZvHObFoSCe7+tFUzbYPLRZfefepzZZQxhe4PocdcxedANdA1Z/FbZxMxjEBDc0TXu4aEuI4uHDRePPCnvcXOoDzOy6AmaB3K30m1XH6R86XGTGHmfesJiIsTPPK1kxY1ha31iPojhlHifapW1MNJPKzDB5aGRhzzxs8BpevLj2qQ4cxpALhtZ8gjn6aBa/0nvSMns8R5rMYDd2WXDGGUlmSXquIvMBY0s8LJ9lLluXu2HvExcQYpCAABRoDiePNBwkLWPcZPD2F+nulz3WAG7rcsgK6RRtIvMD4FQ95cb0OFleOIYQ3xd1W+8jyWX3BcQ2eE6eq6uzM2j7g0+1ZYsIZMO6cmqP+T9FJ81PDVuI5Yu0H2/zUqOSLsC8oxe6LY8VFAHuIe31iBYrN7Po+9XW1NysuHbUp+ZZIR1RrZL+32LS/h+HBYOafi2+FVCV5vTbzXorJY/qjyXZuIj+oPJeU7obAc7o8R0hoOd1K41mb61/uUTZmyJcVJO5sxjqV31jduJ5OFckjwqMOeOdo3c117Jc51A1uvZWyx/VCfmj+qF5jtSOXCbOc3pXOfnaQ8FwcAXN0u7GgPPmuGL3pldstjmSObKHNY5wJDrbfE94DSfFZxwp8gDmPsF2W6+6kZgDR7WvVqi+qE7oojyXmO8+18T6TDFh5C0vY41pRIJNmweTSp+6O8U5lkw+JNyMAcHUASNLBy6H1mkHxVMnCpWw80OB0uutbWgTDNl1XoHo0R5e8oOAj7/NYTa2+D4sdBC0tyOLRJY6wzuptG9O3nxU3eHe12GdBoC2R9Pu+q3TMRrxF96o/h2ItgHzCwpc1uuuy1jtmM7T5rm/ZPY7zCoYt5icVLCQA2ONry++06iuwDnahbF3/AG4icxhpaCCWOJ9bLx0rTSzxPApDAYmiQ3QAH3T5o7rSSbNeOGU+5Nw+Fe4kZdRx1Hmqjd3fpmKkMbWva4NLutlqgQOIcTfWHJafCyXI32/Aq+HDOZiGxTNq6+6C+22FMwWF6Nte0ruU5IQvfRsEbQ1uwXOJs2VzKQp9Jqmhc7CE5CEl1AS0lpLSaaSkrRqPEfFKkca1UXGghfPu3ce5tuDdWzF1nncb7J8LC4YbZ0wnYyIgZIoQ82OFuJq/tK0xOFdOXsDTTfSBfIktputdrq9hVjsDZkge9721mjhAFg6tZ1+H4xK40+JbHGdr7b7n/K0NYSQs63Ykk2IxBbLkAlIIF60B2EK62aK2lODx6OOvJt++lwn3WxRmldHKI2vke8U54Op0sNbxquastt7ovme2SN/RvDcjuOo8RrepHeD3LNLiInnI6QUW1oNtt/ZMMcNQOqtdlbTZOwuYDTXFuorUVqNeBFH28lWfJ63+7uPbI4+5qutibFGHhbGNa4nhmJ4mkbt7B9Gi6PNn6xObLXGuVns7Vx5JoRFIxh3Ir0FrQGusErPfKNivm44hZL3ZiBzDRwrxcPJVO7m0yceHOZ0fSNLSNeTRlq6P0K9q2mM3d6TFxzufpG0gMrn1utmvvHLkm7V3Z6WaGVrsronX6t5hYNcRXA/pLbDjcOyAQHq02fM9K9lS6JxdmVPjhe1cP+bP7Mq0G3hWFl/Nv/ZK5P3bJxkeIzUGMLSytTo7XNf43CuSs9qbPMsMkYNZ2ObfZYIv3rDLiY3SQkHQAX7qwMNOWd3NjrBM8X/+45ZHY27LsT0jmy5KkI4E3zuw4dq9G2LsUwYdkRIcW3ZAq7eXcD4rJR7lYyMno5mts2crnts9tBq6OGxjM8xbIGknQn6qh8Zpti0m8+BMOzWxl+ctcOt29ZzhxvuHHksztHDmJ0mH+iZGPb5EfxAfZW4x+7GIlwbYnuD5RJmLi41XWoZiL4Ecu1G8+6T5pYpIwDRp9kDq5gQdeP0tPBasJj4owGPeDZcSfPofqoyRE6gdlDxYva0HdG/4SpzD/i7q5Qa+enxal3h2NivSxNh2XTMoNs55swpx7HLpszYOIjjxE8gzYiRtNaCLGmnDq8Q3TkGqrPGYw7ONWBtXrZPX0To2RXW1ktq4xr5MRNmGcSs6Mc8rLFj9TyV7v24yugDfpMmeO8BjXfAELsNwmjBZix3T5C6rN5tS1uUGrqmrthNmyPmwOdjwGwPDraQAQwsAdY0JoaHtWw4mAua9hvJmH26eWihkdqD1r81Sw7RL48ZLepw8DSe9zcr/AH2tfHsdjYYJODoYjlo6daMZr7efmVnNi7uv6HHxZTYLWtsEZsuctonjenmpOztqyzhxpzGQYaRrxrTn5QBYrQjLdcRR7VViBnd/KdQaRfoQK99k26bqd8nG0GvaIxHTo4xb9OtZ8L9/Jeg4P/Mb4/uWK3B202VghDSDFEyySKNU3QDXvW2wg+cb4rlT2MeLFajrf7taGf8AErgpCnFIV7RYUxMIXQphQhNpCdaRCLXak6ktIAUk0gCbI3qnwPwXWkAKLhYIQvPY9ndykNwVLSbVwbQMwIbd2Dz8NFUOxLBx19q+f46M4eQsdqfJdSN2cWFGbhk8QIdtaMfQv2pn4aZyj9/8lz/jPRWZSuwjTg1RHbbb/wAY80wbY/8ALb5lHLf2TyqaU4KEzaDjwYPepDC48mhRLCN0EBdg5OzJWYftI9g/mu7cK3m5VlR0UYuQHKeMGztKcMDH2+9JKwq+wlsKxGz4v6KUYCL+ij6pZgqw0l0Vl6BH3+aPwdH3+aLRmCrtEBgU92zWdp8wuTtmj63uQD5osKL0YSCALq/BPHBwKjvEjeQVrS5FBdYYGt4ClLwY+cb4quZi69cEDtAv94WjwGGYGhzTmset/Lku1w3COnlDrGmvmqZXBgpSKTSE9NIXuFgTHBMcF0KaQhJc6KEqE09VJpKAlpLSkhIAlpKUUkULMb1SkSNH4n8R+5Zx7loN7R8638gftOWfIXheIa4h5811YPAFzLUBi6Bq6NYsBKuUHGztijc92jWgknjQHHQKBsveiCZ+Rj+txotIuuNZgpG9bf7nP+bd8FhcK2ITYMw10mnSUb+iLzdh9f8Aeuxg8HHPA5zrvWq20F6rLLKWuAC2Uu/eHje5hc62ktNMJ1Bo61XJS8VvtDHFHKS7LLeWm66cbF6cVhMNiMM2fEekMznpnlvVzaZjfvU/eiSLosGWgCIuBquDSGk9XwvRa3cLw/NYzK7Xr0Ol6LPznUTYWw2RvxBiH5GFwdVgObV9tclH2h8o8MMroy2QuYaNBtcL0JcFjsK6F+Og9GbQbZfQIGgN6eGl94Svx0MOPxLp2ZwSKGVrtaBOjjokOE4fmH4HH4by3rd0lz3VuN9+i3Dd/wCP0Y4jK/IH5Kpua741mqte1QYvlXiLgOjk1IHFmln8pVW8mJjfs0PiblY5zaGUD6dHQacQo+xN7MODFH0HWJYzN1OJIbZ58dVXHw2AxGQRE6kVmqq7puldmrN9lut4t8WYRgLgXOdYawaE1xJJ4Aaeaibt/KAzFOLMpjeBdEhwIsA0QBqLFiv3rP4yMTbYia4W1kVgHUXTiPeQfsrUN3Zi9JGI1Egbl0NN4EWQOJo1r2BYZMPg4IQyRpzFua/PoKVgc9zrGyz5+V3X/Tu/7B/8Fst294fSsO2bKWZi4ZbusriONDjV8OayG8uFaNo4DQdaR19/Wj4rbNYGs07FDiDMKIo+THRdrdk9xSIi/Mcx2VbNvm1uNbhcptzbz3oDlc4Ny1zDeN81S7T+VFsM0kRhc7o3FpIeNa50RosxiJz6ccVZysxjI+7K0U73Aea1G2sI04/BAgUTPffUXNdD8BhYXND2XbCTqRqNSquY9wNHqmz/ACqRsdTopNGtcSC0+sxr+0cjSsGb+RHEGDK/M0vGam5eo0ucbzXVNPJQ9rbOYcfhQWtIyTk6DWmNAvwtUWF2nGH4xnRjpAcXIJaFgair9YfzUo8HhJWAsjO179zX6IL3g6lbEbzRO6LU/O9Fltv/ADNJZfZw17LC2G70odA0jhbvivIdhkObGXf7Zj9hhOGaPLpHL1Tce/QIiex3ucQfgVvweEZBL8Kg6QuGqvCE0p5TSF2VUuZTCuhCbSELmhOpCEqUqkoCUJQFNNIAlpLSWkklkd7f81v5A/acqGlpN6sOTI08i2r8Cb+IVEYSvC8RsTu9V1YT8AXEBdGBO6JODFyyVdap962/3Of82/8AZKp92d2YmxsmAJe5jTZNgZmgmhwC1uJwjZGOY4W1wII7QRRGntRhcC2NgY0U1oAA7ABQFnuW2PGGPD8ppIs6+lKh0YL7K83wr8K3E4oYgNJ6Z+XM0u0zG6oFS95OjkZg+joxmXKNKFW1pFUNOI4LTT7mYZ8jnmO3OJces7UuNk+topzN24crG5BURzMFnqm7vjrrrra6j+JwB7ZG5r7aVtWiziF1EGliNnYf0PH9HVRzAZe48hfc62/aapey9mMl2jimyMa8ANIBF8cvatnjNhxSlpkYHFhtpPI6cPIeS7YbZEbJHSNYA99ZnDi6uF+QWaTirHNLtc5bRPmDv7KYgr0tZXfnANjwBaxoa0OZQAoC3jkO8qLs7e/CxxsBD8wa0Gma3Wp41Vj3hbvGbPZK3LI1r2muq4Ag0bGhUOPdXDD/AGIv+tn3KqHiEHIEcwcSCToa3Q6N2a20slvOHYbGw4sNJZWR9e0VZ7Q7TvZ3qXsPeCXF48dEXCCNnXGlE65SRrRzEVRumlbWXBNc3K4Ag8iAQfEHilwmzo4xTGtaOxoAHkNFE8SidDlcy31lB8vTuEcp2bQ6brJb1M/v+zj2ymv0o+S1O0Zujhe88GMc4/ZaSfgphgaSLA0T3MBFFYX4sPEQI8P31tTDKvzXjUe57n4E4vpDZY5+WtKDnAnNfMAuWvbP0uK2bJ9eOZ/tMAJ595W0MAqkjIQD8F0JuMmbxj/tXkCKr6KtsGXbyWbx8d7Tg7oMQa9sYv3rLYXakbocTAGnpD05LqFU+agLvN9No4L0x7Rd8+FqJ6HGDeVvfoO2/jRUYOIxsaA5p0A69iT+qboiTYWCijLXuiaNXyYmuwVOACftRNHtXq+50WXAwD8Unze4hUggZdhovuGupv46+K1+z4CyJjToQBY7F6DhuM/EuNDb81nkjyBdSE0p5CaQu2qFzITSF0KYQhCZlQlQkhS6S0lyp1KxFpAik4BGVJK1n95Nttj+byB5qzfAXw4a2st6cCfVIHZdrtvtjmxTOc/QZmNvvLBXwKzzd4YQXgvAMd57sZacGm7/ABiB7V4zHtlnkLqJAJGy6UJYxoV83EA8neQ+9dCdNA7yH3qpj25FkD+kYGE0HZgG3rpmur46dykM29HlDukZRujnbRrjRvVcd2HkHylX5wp7Y/Hy/mn9Cew+771wg2q1wtrgR2gg/BPg2yxwtr2uA5ggjTjqNFSY39kZl1EB7D7vvXT0c9h/r2qMNux/XZ+kPvUyPG2LUHte3cIzJow7uw+7707oD2Hy/mk/Crc2XM0uGpbYsd5HH/8AVym3giYSHSMaRxBe0Ec9QShsbzoGlIuXUxu+qfJAa/6jlFbvVAQ4iaMhtFx6RtCzQJ10F6e1cv7aYb/xEX/Y371YMNKfkPsUjIPJWNP+oU4Mf9QqDid7YI6zzMbmaHNtw1aeDh3d6dgd7IJnZY5WPcBdNNmrAvzI8wg4aTLmyGu9FLmDbRThHJ9Up4w0nYPNRMDvJFM0ujkDw00SL0NXR9i5O3yw4gE/SgxE0H06ruqqr46cFEYaUmshvbbqjmDyVoMC88wnDZh+t7lU7J3zw+IcWxShzgLy05prmQHAX7FK2rvNFh8hldlD3Bo0J1PblBoacToonDTB/LLDm7Vqo8zS7FKb+Cu1x8kv4Hb9YqDtTeSPD9H0hI6R7YwQL6xur7BodU3+00eeZhJBha1zyR1QHAkEG70DTeik3DzEWGmv71+aRf5q0h2e1h0Ovbz81MZM4fSJ8Vh4vlFifh5ZmtfURaHMNB3XNNI1quPke67ndzbwxcAlaC0FzhRIJ6prlotggxWFBfRbrW/VRzNeau1q8PNmHeE8hRdlC83sU/oT3L2/D5Hy4dr37rFIA1xAXAphCkdAe5MOGK3UoWo+RC7ejO/ooRSLU5CS0mZWKCchN6QdqaZx2pWELyr5VwMz75kV49C7L+tSwc4hMeI5PMgbIdfVdigfDgBw7F6Tv5EJMU0HUF7T5ROI94XnjxE+N7AOuZ2CTQgkOxBrXnoVw2SCyNfF09T/AOLUW6A+SgOij6IsDvmTi2gOzcuiNnMfipG1NmwhuFjD/mi6Y58zeYafWquNBEeCDoYoHD1cU6N1aE01+vjVKZtvY8bXYSFxIZ89qTR4Nd63j+5SMoEgGYjxH7HX1Sy6HTsueOw7YcEIcPJmE8zWZrB9b1hbaFdUDwJUzZO7MkE7msJMEsRDiSLDjY4cz31oHdyj7XwUcEEBjNsjxDHE3dXZOo9nmtFDt5vpLYALJZnzAihV6HxAv2jtWCaaURfytQcxJO+h39QrWtbfxeVLHf2PZ6b6Pmdl6PPm6ubjVerXuXpeFi6OJrBrlaGi+4ULWVkH+MN78P8AxFaHbeL6LDyv+qxxHjXV99LFxCSTEPijcbsD3KnE1rA4gLz3C7TP4T6f6Mkz477RQaB7AYz7Fa767AZkkxILs5LLFjLxazhV8O9ZQmX0doETg1rukEuV3PQHN6tcNe4LcbxYoS7MMnJ7YneFvYSP3Lt4gOixEL2aDwmuwOizMIcxwPqm7D3MiOHsl/z0bM3WH4r+r1dNQO1U+E3ZjdtCXDkvyMYHCndbUM51r6xW93dF4WH81H+wFn8Gz/GZu+EfCFcyDHTl09uOgJH0IVj4m03RVG8+Eibi8NHIcsLYspNnQNzZdePJuqu92sLg2yF2GdmkDaPWcaaXC9HacQFXb4Ydjsfhmy6RuaQ4l2UcXcTYrWlc7D2dg4nnoHML3NqhLmJFgnqlx7AeHJXTS/7Vll1lvTw79VFrfjOg3+qx26O1DFO+M+rMHN7szbLfcXD7QXTNewx3Sfx/zXBuyy7CSyt9aDEPNjspl14GnfZKkxxk7Ff3S/xs+9daXIXh7d87QfUA/oQqW2ND2KstqbKjwcuDnhGT51jXAEkEOGvE/Vzj7SX5RpDLLHED6kUsh9g/+p803bW1I8T6HBE7M4yRl1X1aFGzXHUn7JXPauAnxWPxHQEN6NrWOJJApwsjQHnm8lkhBD2SzGi0O1d2JoX91J2xDetbKVvnjDPgMK8amR0Z+0Y3X+tYUKXa5lhxsoOsmGw1+Nua/wB5clwZccJh43etBj2RkdnWLvi4j2J2z933dJtHDAa9FbB2jNmjHvAVjGxxRlh+UmvTMP7JElxv97K+3j2RHBh5ZWCjlgaWjRpEUzSDVcTwvsC1G6u0HT4cSPjMZLnDIb4A6HUA6+Cwb9ryYuDEPAcGRwwNLeIMolDnEVw0BHbRF8lvN1dqOxEJe+IxHO4BpvUAAg6tHaRw5Li46N7cPT9SHb3toKFLTERn0Wu2KOq7xHwVkq/Y46h/K/cFYL0nDBWFZ6LNN4yhIlSLoKpCEISQqx07lxfiHKy6AJpwgKrIKssKokxRUWTGlXjtnNXF+x2qlzHdFMOCxG2HZpA493sPBU0ewYsxIjAshxI0stdmbw79VvsfumyTmWntCrX7lyD1JQfymke8E/BeexGDxIeTHsexWtskZaAVlju/H0meiHdIJeOmYNLbrwP70zbu7TMVkzlwyZqy0PWq7zNPYFpzu3iW8mu8HD4OATXbJxA4xO9lH9klc8txsbw+nWNlP+WRWiyuD3PjZBJBbnNkNkmrBoAEUANC0EaJd3tzmYZ7nhxe4igSAKF3oB2kDXuC0xw0reMUn6DvuTC4ji1w8QR8VQ/E4vK5rrp2+iYjZoR0VW7d8HFtxGY2GZMtCuJN3xvVSNtbH9IgdEXFgdVkCzo4Oqj4KaMQ1Pbi29vwWQzzBzXXq3b6KeQajuqw7uMOG6D6PR9HfOstX481wbui30T0YvcW/XoZvXz9lcdPBXgxLe1PGKb2oGLnbset/XukYx2XHZ2zxFEyMEkMa1oJ4nK0DXv0UVm7bBinYm3Z3NyEaZa6o0FX9Ec1ZNxje1PGLaqBNK0uIPi3TyBUO39zY8W9rnl4LAQMpA0Js3bSuex9xIcPKJGF5cAQMzgRqKOgaOS0RxTUDGN7VoGOxIj5QccvZQ5LSc1aquwG68UTJGNBLZXOc8ON2XCiPCuS5xbmwNw5gDSYy7MQXG7sH1rvi0cFbjHN7UoxzVD8RibsE739Qny29lVbK3Nw8D80cYDqrMS5xAPGsxNexWOD2JHG6RzGAOkOZ51tx11NnvPDtXcYu+DHHwBTw+Q8In/olNzsVKTeY3vullaOyht3fhsnomW54kPVGrxdPOnrCzrx1UtuAYHF2UZiKLqFkDgCeNdy6NhnPCE+2h8SurdnYg/Ra3xd91q0YbGP6OPulbB1C4x4RougB4dvMrs1oA7F1ZsKY+tI1vgL+NKTDu4wG3udIe86eQWuLhWKefiFepUDKwdVN2ZHUY79VLTWMAFDQJy9th4+VG1nYLnuNm0IQhX2ooQhCLQmISUlTpNCEUikihMeE2k8ptKNKSSkJaQlSaEWikUllCEJpiafojyCfSFEsHZC5eiMP0G/oj7k07PiP+2z9Bv3LvSKUeUzsiyuA2dEP9qP9Bv3JfQY/wDjZ+iPuXcIS5LOwRZXL0OP6jP0R9ycMMz6rfILpSExE3slaaIwOAHknUhAClkCEtoSJydJISAoShOkkWlSITpCVKkSqYCSRCEiaEIS5UJISBIhCkmlQEiEkISFCFEppE5IhJCRHJKhPqgJEHilQkmmhOCEJJFKkKEIQlQhCEIKChCAhASlCEJIQhCkhKgIQgIShCEKQSQhCE0JUIQhC//Z"/>
          <p:cNvSpPr>
            <a:spLocks noChangeAspect="1" noChangeArrowheads="1"/>
          </p:cNvSpPr>
          <p:nvPr/>
        </p:nvSpPr>
        <p:spPr bwMode="auto">
          <a:xfrm>
            <a:off x="63500" y="-962025"/>
            <a:ext cx="2305050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2859249"/>
            <a:ext cx="53911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3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716" y="2123711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S’il vous plait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1048" y="3630543"/>
            <a:ext cx="333190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Merci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4876800"/>
            <a:ext cx="333190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De rien</a:t>
            </a:r>
          </a:p>
        </p:txBody>
      </p:sp>
    </p:spTree>
    <p:extLst>
      <p:ext uri="{BB962C8B-B14F-4D97-AF65-F5344CB8AC3E}">
        <p14:creationId xmlns:p14="http://schemas.microsoft.com/office/powerpoint/2010/main" val="343428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mon casier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587" y="3352800"/>
            <a:ext cx="32766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60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l’infirmerie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37" y="3401961"/>
            <a:ext cx="27051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0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à la fontaine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7" y="3581400"/>
            <a:ext cx="1965579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378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Est-ce que je peux aller au bureau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38"/>
          <a:stretch/>
        </p:blipFill>
        <p:spPr bwMode="auto">
          <a:xfrm>
            <a:off x="1524000" y="3475199"/>
            <a:ext cx="6437671" cy="338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288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 ne comprends pas!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7"/>
          <a:stretch/>
        </p:blipFill>
        <p:spPr bwMode="auto">
          <a:xfrm>
            <a:off x="2495834" y="2971800"/>
            <a:ext cx="4361268" cy="310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454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Je ne sais pas!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3"/>
          <a:stretch/>
        </p:blipFill>
        <p:spPr bwMode="auto">
          <a:xfrm>
            <a:off x="1527687" y="3303639"/>
            <a:ext cx="6248400" cy="358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0571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828800"/>
            <a:ext cx="7814187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Que veut dire_____ en anglais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38100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0"/>
          <a:stretch/>
        </p:blipFill>
        <p:spPr bwMode="auto">
          <a:xfrm>
            <a:off x="5029200" y="3575839"/>
            <a:ext cx="3969439" cy="232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733800" y="4572000"/>
            <a:ext cx="1676400" cy="0"/>
          </a:xfrm>
          <a:prstGeom prst="straightConnector1">
            <a:avLst/>
          </a:prstGeom>
          <a:ln w="152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501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96200" cy="707886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latin typeface="Kristen ITC" pitchFamily="66" charset="0"/>
              </a:rPr>
              <a:t>Expressions utiles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787" y="1828800"/>
            <a:ext cx="7696200" cy="1323439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FF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Comment dit-on _____ en français ?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787" y="3414712"/>
            <a:ext cx="38100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0"/>
          <a:stretch/>
        </p:blipFill>
        <p:spPr bwMode="auto">
          <a:xfrm>
            <a:off x="0" y="3458956"/>
            <a:ext cx="3969439" cy="232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813687" y="4572000"/>
            <a:ext cx="1676400" cy="0"/>
          </a:xfrm>
          <a:prstGeom prst="straightConnector1">
            <a:avLst/>
          </a:prstGeom>
          <a:ln w="152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84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134</Words>
  <Application>Microsoft Office PowerPoint</Application>
  <PresentationFormat>On-screen Show (4:3)</PresentationFormat>
  <Paragraphs>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</cp:revision>
  <dcterms:created xsi:type="dcterms:W3CDTF">2011-08-25T16:37:14Z</dcterms:created>
  <dcterms:modified xsi:type="dcterms:W3CDTF">2015-09-08T16:30:42Z</dcterms:modified>
</cp:coreProperties>
</file>